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98" r:id="rId2"/>
    <p:sldId id="1200" r:id="rId3"/>
    <p:sldId id="1201" r:id="rId4"/>
    <p:sldId id="1202" r:id="rId5"/>
    <p:sldId id="121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586988"/>
            <a:ext cx="905384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352. A MAH’N KA MAWH NA TENG LAKHIA ZO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764125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He Has Taken My Sins Away</a:t>
            </a:r>
          </a:p>
          <a:p>
            <a:r>
              <a:rPr lang="en-US" sz="1500" dirty="0"/>
              <a:t>John 1:29</a:t>
            </a:r>
          </a:p>
          <a:p>
            <a:r>
              <a:rPr lang="en-US" sz="1500" dirty="0"/>
              <a:t>L. G. </a:t>
            </a:r>
            <a:r>
              <a:rPr lang="en-US" sz="1500" dirty="0" err="1"/>
              <a:t>Cuyler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9492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2385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Amin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Haleluijah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7243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amakiang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236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65767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352. A MAH’N KA MAWH NA TENG LAKHIA ZO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2018-12-15T05:58:38Z</dcterms:modified>
</cp:coreProperties>
</file>